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97D7-A94F-40BB-906F-01708B121E27}" type="datetimeFigureOut">
              <a:rPr lang="nl-NL" smtClean="0"/>
              <a:t>30-9-2020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759B-DE82-4DAA-931A-B36164DC77A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36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one has a focus on the regulatory </a:t>
            </a:r>
            <a:r>
              <a:rPr lang="en-US" dirty="0" err="1"/>
              <a:t>enviroment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6F1F3-3BC1-4A94-B643-8CAED386AC9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769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6167D-5489-47B1-9C3C-B3FFAF933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C8198D-DF13-4CAB-AED2-A5B71035C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61B0D-417F-4F8C-B07D-136BA5E7B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AF72-3A92-4251-B367-29C91D626602}" type="datetimeFigureOut">
              <a:rPr lang="nl-NL" smtClean="0"/>
              <a:t>30-9-2020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DADA0-4505-425E-BE00-A3121F6E7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85DC6-0BAA-4103-A051-EC685FA83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CBFE-AFA1-46DE-B73C-6120B7F6942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95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59E1D-33EE-4B60-8832-4D92C584D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6956B9-B82D-4918-B089-072F3B673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47DFE-FDE4-480B-AAF5-AF62BE55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AF72-3A92-4251-B367-29C91D626602}" type="datetimeFigureOut">
              <a:rPr lang="nl-NL" smtClean="0"/>
              <a:t>30-9-2020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A6C33-9EFC-42B8-8180-4EBDAF25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591FF-3CAC-4A0C-A556-246C1BCC9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CBFE-AFA1-46DE-B73C-6120B7F6942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2783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9B8795-46E7-4961-8D6D-E5EE18145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E5382-0858-4E16-9B60-E77D6C67E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AF6F8-3A02-4419-8969-DD2537C57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AF72-3A92-4251-B367-29C91D626602}" type="datetimeFigureOut">
              <a:rPr lang="nl-NL" smtClean="0"/>
              <a:t>30-9-2020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61B76-4A2D-4687-B3A5-32715C99D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8A2BA-BC7C-49BE-9FF9-CAE203629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CBFE-AFA1-46DE-B73C-6120B7F6942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647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0221-AA5F-41AC-AE9E-7A4FDC10F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B3DB8-4571-4F2A-AF7E-D5D96A617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79BB5-4B82-4D40-A00D-1D0E798E1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AF72-3A92-4251-B367-29C91D626602}" type="datetimeFigureOut">
              <a:rPr lang="nl-NL" smtClean="0"/>
              <a:t>30-9-2020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7EFFD-BA29-43D1-83D2-15457BDF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4B584-A5B8-43FA-8C36-2BED1FB2D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CBFE-AFA1-46DE-B73C-6120B7F6942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533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2433-3BD5-4BE3-93B8-9795576C8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15A0B-E820-4945-A5E3-44CE04EAF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768E5-1F7D-4354-9261-5EADB8E2C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AF72-3A92-4251-B367-29C91D626602}" type="datetimeFigureOut">
              <a:rPr lang="nl-NL" smtClean="0"/>
              <a:t>30-9-2020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21151-E036-4EC5-B0AE-9B119B000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17C67-3DB0-47E7-BFE0-923ACB0E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CBFE-AFA1-46DE-B73C-6120B7F6942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267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CEB6-CD4B-4729-9957-C52D2C8F2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C75D5-8C27-4E29-9F25-A5ED789521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07790-1852-4FB8-AB11-DF32BE5FA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3E4E34-7E35-4D53-99F1-F73FBD54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AF72-3A92-4251-B367-29C91D626602}" type="datetimeFigureOut">
              <a:rPr lang="nl-NL" smtClean="0"/>
              <a:t>30-9-2020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9CA94-7257-4907-B95C-A8DA67C87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FC12E-C0AE-40E7-BB70-683F81C5D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CBFE-AFA1-46DE-B73C-6120B7F6942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66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E45B3-6CE6-44AC-87C6-44A11AB6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7C20A-5271-4B9B-A9B7-895E669FB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BB15A-C686-4948-82AB-12B26017E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5B9401-67C5-4EC6-B340-717D174E5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E0DDAC-D2F6-427E-8EDC-E28BE9F60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7317F7-E236-4A89-9751-36E1EED80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AF72-3A92-4251-B367-29C91D626602}" type="datetimeFigureOut">
              <a:rPr lang="nl-NL" smtClean="0"/>
              <a:t>30-9-2020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6720CB-FB6A-46B9-9CDF-CD4661380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AE1FC-9238-4F97-A78E-F5947F996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CBFE-AFA1-46DE-B73C-6120B7F6942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672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BC28B-EA72-4E95-BD1D-4732A2ABE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2A0704-104C-4353-8441-7B84A2319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AF72-3A92-4251-B367-29C91D626602}" type="datetimeFigureOut">
              <a:rPr lang="nl-NL" smtClean="0"/>
              <a:t>30-9-2020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5EC8AF-526C-467C-89DC-3EBD56FA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B9CB69-CBA1-4534-85EF-13BAB92DC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CBFE-AFA1-46DE-B73C-6120B7F6942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206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913C0F-6FC3-41BF-BDCC-4CBBAA873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AF72-3A92-4251-B367-29C91D626602}" type="datetimeFigureOut">
              <a:rPr lang="nl-NL" smtClean="0"/>
              <a:t>30-9-2020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9953AC-C6EA-4D0C-B772-990E56CA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6BB16-C32B-44BE-A71C-465313CB3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CBFE-AFA1-46DE-B73C-6120B7F6942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836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272E6-CEEB-441C-9506-16AFDA9C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C220E-E07B-48CC-B24E-80ED7E877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03241-57BE-4A75-B997-C954D03D3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A7A68-C699-4751-ADC8-7871B38D8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AF72-3A92-4251-B367-29C91D626602}" type="datetimeFigureOut">
              <a:rPr lang="nl-NL" smtClean="0"/>
              <a:t>30-9-2020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9C939-6894-4779-8D2C-AF4C3A45C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DCB45-D9AC-484B-88E7-DF567418D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CBFE-AFA1-46DE-B73C-6120B7F6942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726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2A6D4-9D16-49EC-B632-39E6AC35B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CAF87-5C24-41FF-97D5-28866E6313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EE876-8AB6-44E5-932D-6C542723F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D5635-06F9-4D2B-A763-7003BFCE0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AF72-3A92-4251-B367-29C91D626602}" type="datetimeFigureOut">
              <a:rPr lang="nl-NL" smtClean="0"/>
              <a:t>30-9-2020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70CE7-E525-47C5-AA65-D0803D9BD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C8669-6F77-433F-93B6-D7BF2C02D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CBFE-AFA1-46DE-B73C-6120B7F6942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77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010221-ED4E-4739-979E-DEAC264C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3C3C6-D3C7-45D4-B317-3A9FA7A1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3ACB0-C791-4580-8F47-204BEB86C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7AF72-3A92-4251-B367-29C91D626602}" type="datetimeFigureOut">
              <a:rPr lang="nl-NL" smtClean="0"/>
              <a:t>30-9-2020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36B94-2B8A-4D11-A3C8-B2345CE03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EB17C-5E1B-43FF-93CB-88D15DE3C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CCBFE-AFA1-46DE-B73C-6120B7F6942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071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60732" y="366622"/>
            <a:ext cx="3740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</a:t>
            </a:r>
            <a:endParaRPr lang="nl-NL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738A53-C8E4-4298-A5D0-5367B7FBDB10}"/>
              </a:ext>
            </a:extLst>
          </p:cNvPr>
          <p:cNvSpPr txBox="1"/>
          <p:nvPr/>
        </p:nvSpPr>
        <p:spPr>
          <a:xfrm>
            <a:off x="8367345" y="254000"/>
            <a:ext cx="4127500" cy="6935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Chapter 6 Contracts 			</a:t>
            </a:r>
            <a:endParaRPr lang="nl-NL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6.1 Introduction			</a:t>
            </a:r>
            <a:endParaRPr lang="nl-NL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6.1.1 Principles</a:t>
            </a:r>
            <a:endParaRPr lang="nl-NL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6.1.2 Contractual Pluralism</a:t>
            </a:r>
            <a:endParaRPr lang="nl-NL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6.1.3 Business Contracts </a:t>
            </a:r>
            <a:endParaRPr lang="nl-NL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6.1.4 Contract Structure	</a:t>
            </a:r>
            <a:endParaRPr lang="nl-NL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6.1.5 Contracting Process	</a:t>
            </a:r>
            <a:endParaRPr lang="nl-NL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6.1.6 Management Dimensions	</a:t>
            </a:r>
            <a:endParaRPr lang="nl-NL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6.1.7 Contract Management		</a:t>
            </a:r>
            <a:endParaRPr lang="nl-NL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GB" sz="1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6.2 Dutch Contract Law 		</a:t>
            </a:r>
            <a:endParaRPr lang="nl-NL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6.2.1 Introduction		</a:t>
            </a:r>
            <a:endParaRPr lang="nl-NL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6.2.2 Pre-contractual		</a:t>
            </a:r>
            <a:endParaRPr lang="nl-NL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6.2.3 Formation 	</a:t>
            </a:r>
            <a:endParaRPr lang="nl-NL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6.2.4 Non-performance 	</a:t>
            </a:r>
            <a:endParaRPr lang="nl-NL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6.2.5 General Terms		</a:t>
            </a:r>
            <a:endParaRPr lang="nl-NL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6.2.6 Dispute Resolution 		</a:t>
            </a:r>
            <a:endParaRPr lang="nl-NL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GB" sz="1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6.3 Common law</a:t>
            </a:r>
            <a:endParaRPr lang="nl-NL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6.3.1 Introduction</a:t>
            </a:r>
            <a:endParaRPr lang="nl-NL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6.3.2 Pre-contractual </a:t>
            </a:r>
            <a:endParaRPr lang="nl-NL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6.3.3 Formation </a:t>
            </a:r>
            <a:endParaRPr lang="nl-NL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6.3.4 Non-performance </a:t>
            </a:r>
            <a:endParaRPr lang="nl-NL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6.3.5 General Terms</a:t>
            </a:r>
            <a:endParaRPr lang="nl-NL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6.3.6 Dispute Resolution</a:t>
            </a:r>
            <a:endParaRPr lang="nl-NL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GB" sz="1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6.4 Islamic Law</a:t>
            </a:r>
            <a:endParaRPr lang="nl-NL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6.4.1 Introduction</a:t>
            </a:r>
            <a:endParaRPr lang="nl-NL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6.4.2 Pre-contractual </a:t>
            </a:r>
            <a:endParaRPr lang="nl-NL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6.4.3 Formation </a:t>
            </a:r>
            <a:endParaRPr lang="nl-NL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6.4.4 Non-performance </a:t>
            </a:r>
            <a:endParaRPr lang="nl-NL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6.4.5 General Terms</a:t>
            </a:r>
            <a:endParaRPr lang="nl-NL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6.4.6 Dispute Resolution</a:t>
            </a:r>
            <a:endParaRPr lang="nl-NL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GB" sz="1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6.5 Enforcement Analysis</a:t>
            </a:r>
            <a:endParaRPr lang="nl-NL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6.6 Integration		</a:t>
            </a:r>
            <a:endParaRPr lang="nl-NL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Translation of key terms	</a:t>
            </a:r>
            <a:endParaRPr lang="nl-NL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br>
              <a:rPr lang="en-GB" sz="1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GB" sz="1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lang="nl-NL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315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AF6B02-2777-4FD3-9856-DAF7CB85F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50" y="1934668"/>
            <a:ext cx="10071100" cy="298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65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F34357-791E-4AC7-8D01-1DFB5BD9B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99" y="2251536"/>
            <a:ext cx="9778086" cy="217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36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FD15C3-1D20-4D88-974A-279F40DAF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2231986"/>
            <a:ext cx="9474200" cy="186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56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3C144D-5B2D-4495-B6EB-68C0B0450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993607"/>
            <a:ext cx="9144000" cy="259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65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3128E0-C470-46E3-9695-0BDCB636F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1209189"/>
            <a:ext cx="9486900" cy="443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37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989A6E-AC7B-45BB-8BC0-9FCDA34ED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2110907"/>
            <a:ext cx="10058400" cy="226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0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AA0CFF-C7A2-48F0-A0E0-BD1F02FD5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189724"/>
            <a:ext cx="9029700" cy="234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0F08D-096D-4386-94CD-A882D6AC0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221058"/>
            <a:ext cx="10261600" cy="225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51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DFD06C-D3F9-40C7-A47F-0C8349F44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80" y="2426161"/>
            <a:ext cx="10134645" cy="200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30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FCE5ED-6662-416F-8331-78E55B405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50" y="2036902"/>
            <a:ext cx="10477500" cy="240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41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CCF5B9-A3E5-4E56-906F-7573982BA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410539"/>
            <a:ext cx="9982200" cy="233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76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858C3F-B97E-40D0-A887-4783E4167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0" y="1567288"/>
            <a:ext cx="10439400" cy="342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60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64CDC-3DA4-4D3F-AA90-BCFE44DBB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1785627"/>
            <a:ext cx="10217150" cy="287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15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133</Words>
  <Application>Microsoft Office PowerPoint</Application>
  <PresentationFormat>Widescreen</PresentationFormat>
  <Paragraphs>37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 Jansen</dc:creator>
  <cp:lastModifiedBy>Nico Jansen</cp:lastModifiedBy>
  <cp:revision>3</cp:revision>
  <dcterms:created xsi:type="dcterms:W3CDTF">2020-09-30T10:08:22Z</dcterms:created>
  <dcterms:modified xsi:type="dcterms:W3CDTF">2020-09-30T10:45:32Z</dcterms:modified>
</cp:coreProperties>
</file>